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37" r:id="rId3"/>
    <p:sldId id="488" r:id="rId4"/>
    <p:sldId id="489" r:id="rId5"/>
    <p:sldId id="490" r:id="rId6"/>
    <p:sldId id="492" r:id="rId7"/>
    <p:sldId id="493" r:id="rId8"/>
    <p:sldId id="494" r:id="rId9"/>
    <p:sldId id="495" r:id="rId10"/>
    <p:sldId id="496" r:id="rId11"/>
    <p:sldId id="49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88"/>
            <p14:sldId id="489"/>
            <p14:sldId id="490"/>
            <p14:sldId id="492"/>
            <p14:sldId id="493"/>
            <p14:sldId id="494"/>
            <p14:sldId id="495"/>
            <p14:sldId id="496"/>
            <p14:sldId id="497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V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Design a customer feedback loop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smtClean="0"/>
              <a:t>loop </a:t>
            </a:r>
          </a:p>
          <a:p>
            <a:r>
              <a:rPr lang="en-US" dirty="0"/>
              <a:t>The below survey that Audi sent Jason a few days after purchasing is the perfect</a:t>
            </a:r>
          </a:p>
          <a:p>
            <a:r>
              <a:rPr lang="en-US" dirty="0"/>
              <a:t>reminder to be realistic with the responses. Looking at a dealer’s inventory isn’t an</a:t>
            </a:r>
          </a:p>
          <a:p>
            <a:r>
              <a:rPr lang="en-US" dirty="0"/>
              <a:t>experience that’s likely ever going to register as ”Truly Exceptional”, so the copy</a:t>
            </a:r>
          </a:p>
          <a:p>
            <a:r>
              <a:rPr lang="en-US" dirty="0"/>
              <a:t>could be revised accordingly. The tactic, however, is sound</a:t>
            </a:r>
            <a:r>
              <a:rPr lang="en-US" dirty="0" smtClean="0"/>
              <a:t>. </a:t>
            </a:r>
            <a:r>
              <a:rPr lang="en-US" dirty="0" err="1"/>
              <a:t>Sherif</a:t>
            </a:r>
            <a:r>
              <a:rPr lang="en-US" dirty="0"/>
              <a:t> Mansour, Senior Product Manager at </a:t>
            </a:r>
            <a:r>
              <a:rPr lang="en-US" dirty="0" err="1"/>
              <a:t>Atlassian</a:t>
            </a:r>
            <a:r>
              <a:rPr lang="en-US" dirty="0"/>
              <a:t>, emphasizes that customer</a:t>
            </a:r>
          </a:p>
          <a:p>
            <a:r>
              <a:rPr lang="en-US" dirty="0"/>
              <a:t>feedback loops must be frictionless. For a lightweight tactic like support tickets, this</a:t>
            </a:r>
          </a:p>
          <a:p>
            <a:r>
              <a:rPr lang="en-US" dirty="0"/>
              <a:t>means automatically populating data where possible and requiring minimal fields.</a:t>
            </a:r>
          </a:p>
          <a:p>
            <a:r>
              <a:rPr lang="en-US" dirty="0"/>
              <a:t>To test this, he implemented the below ”Got Feedback?” button into a version of</a:t>
            </a:r>
          </a:p>
          <a:p>
            <a:r>
              <a:rPr lang="en-US" dirty="0"/>
              <a:t>Confluence. Upon clicking the button, users were prompted with a simple form that</a:t>
            </a:r>
          </a:p>
          <a:p>
            <a:r>
              <a:rPr lang="en-US" dirty="0"/>
              <a:t>only required the Subject be filled out. The result? After release, he received over</a:t>
            </a:r>
          </a:p>
          <a:p>
            <a:r>
              <a:rPr lang="en-US" dirty="0"/>
              <a:t>900+ feedback submissions, the most at the time for </a:t>
            </a:r>
            <a:r>
              <a:rPr lang="en-US" dirty="0" err="1"/>
              <a:t>Atlassian</a:t>
            </a:r>
            <a:r>
              <a:rPr lang="en-US" dirty="0"/>
              <a:t>. If you’re developing</a:t>
            </a:r>
          </a:p>
          <a:p>
            <a:r>
              <a:rPr lang="en-US" dirty="0"/>
              <a:t>a software product, you can integrate bug tracking into JIRA so that customer tickets</a:t>
            </a:r>
          </a:p>
          <a:p>
            <a:r>
              <a:rPr lang="en-US" dirty="0"/>
              <a:t>are sent from your software straight to customer support. From there, the bugs can</a:t>
            </a:r>
          </a:p>
          <a:p>
            <a:r>
              <a:rPr lang="en-US" dirty="0"/>
              <a:t>be prioritized accordingly and handled by development, completing your feedback</a:t>
            </a:r>
          </a:p>
          <a:p>
            <a:r>
              <a:rPr lang="en-US" dirty="0"/>
              <a:t>loop.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4751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smtClean="0"/>
              <a:t>loop </a:t>
            </a:r>
          </a:p>
          <a:p>
            <a:r>
              <a:rPr lang="en-US" dirty="0"/>
              <a:t>The below survey that Audi sent Jason a few days after purchasing is the perfect</a:t>
            </a:r>
          </a:p>
          <a:p>
            <a:r>
              <a:rPr lang="en-US" dirty="0"/>
              <a:t>reminder to be realistic with the responses. Looking at a dealer’s inventory isn’t an</a:t>
            </a:r>
          </a:p>
          <a:p>
            <a:r>
              <a:rPr lang="en-US" dirty="0"/>
              <a:t>experience that’s likely ever going to register as ”Truly Exceptional”, so the copy</a:t>
            </a:r>
          </a:p>
          <a:p>
            <a:r>
              <a:rPr lang="en-US" dirty="0"/>
              <a:t>could be revised accordingly. The tactic, however, is sound</a:t>
            </a:r>
            <a:r>
              <a:rPr lang="en-US" dirty="0" smtClean="0"/>
              <a:t>. </a:t>
            </a:r>
            <a:r>
              <a:rPr lang="en-US" dirty="0" err="1"/>
              <a:t>Sherif</a:t>
            </a:r>
            <a:r>
              <a:rPr lang="en-US" dirty="0"/>
              <a:t> Mansour, Senior Product Manager at </a:t>
            </a:r>
            <a:r>
              <a:rPr lang="en-US" dirty="0" err="1"/>
              <a:t>Atlassian</a:t>
            </a:r>
            <a:r>
              <a:rPr lang="en-US" dirty="0"/>
              <a:t>, emphasizes that customer</a:t>
            </a:r>
          </a:p>
          <a:p>
            <a:r>
              <a:rPr lang="en-US" dirty="0"/>
              <a:t>feedback loops must be frictionless. For a lightweight tactic like support tickets, this</a:t>
            </a:r>
          </a:p>
          <a:p>
            <a:r>
              <a:rPr lang="en-US" dirty="0"/>
              <a:t>means automatically populating data where possible and requiring minimal fields.</a:t>
            </a:r>
          </a:p>
          <a:p>
            <a:r>
              <a:rPr lang="en-US" dirty="0"/>
              <a:t>To test this, he implemented the below ”Got Feedback?” button into a version of</a:t>
            </a:r>
          </a:p>
          <a:p>
            <a:r>
              <a:rPr lang="en-US" dirty="0"/>
              <a:t>Confluence. Upon clicking the button, users were prompted with a simple form that</a:t>
            </a:r>
          </a:p>
          <a:p>
            <a:r>
              <a:rPr lang="en-US" dirty="0"/>
              <a:t>only required the Subject be filled out. The result? After release, he received over</a:t>
            </a:r>
          </a:p>
          <a:p>
            <a:r>
              <a:rPr lang="en-US" dirty="0"/>
              <a:t>900+ feedback submissions, the most at the time for </a:t>
            </a:r>
            <a:r>
              <a:rPr lang="en-US" dirty="0" err="1"/>
              <a:t>Atlassian</a:t>
            </a:r>
            <a:r>
              <a:rPr lang="en-US" dirty="0"/>
              <a:t>. If you’re developing</a:t>
            </a:r>
          </a:p>
          <a:p>
            <a:r>
              <a:rPr lang="en-US" dirty="0"/>
              <a:t>a software product, you can integrate bug tracking into JIRA so that customer tickets</a:t>
            </a:r>
          </a:p>
          <a:p>
            <a:r>
              <a:rPr lang="en-US" dirty="0"/>
              <a:t>are sent from your software straight to customer support. From there, the bugs can</a:t>
            </a:r>
          </a:p>
          <a:p>
            <a:r>
              <a:rPr lang="en-US" dirty="0"/>
              <a:t>be prioritized accordingly and handled by development, completing your feedback</a:t>
            </a:r>
          </a:p>
          <a:p>
            <a:r>
              <a:rPr lang="en-US" dirty="0"/>
              <a:t>loop.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481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err="1" smtClean="0"/>
              <a:t>loop</a:t>
            </a:r>
            <a:r>
              <a:rPr lang="en-US" dirty="0" err="1"/>
              <a:t>While</a:t>
            </a:r>
            <a:r>
              <a:rPr lang="en-US" dirty="0"/>
              <a:t> you’ve beta tested during the Implementation phase, your product is now in</a:t>
            </a:r>
          </a:p>
          <a:p>
            <a:r>
              <a:rPr lang="en-US" dirty="0"/>
              <a:t>the wild for real testing. User insights brings purpose to the product, so make sure</a:t>
            </a:r>
          </a:p>
          <a:p>
            <a:r>
              <a:rPr lang="en-US" dirty="0"/>
              <a:t>you categorize feedback depending on the stage of the sales cycle to get the fullest</a:t>
            </a:r>
          </a:p>
          <a:p>
            <a:r>
              <a:rPr lang="en-US" dirty="0"/>
              <a:t>understanding.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4419600"/>
            <a:ext cx="5131158" cy="14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err="1" smtClean="0"/>
              <a:t>loop</a:t>
            </a:r>
            <a:r>
              <a:rPr lang="en-US" dirty="0" err="1"/>
              <a:t>While</a:t>
            </a:r>
            <a:r>
              <a:rPr lang="en-US" dirty="0"/>
              <a:t> According to consulting firm Conversion XL, most company claims of being</a:t>
            </a:r>
          </a:p>
          <a:p>
            <a:pPr algn="just"/>
            <a:r>
              <a:rPr lang="en-US" dirty="0"/>
              <a:t>customer-centric don’t match reality. The solution to bridge that gap into actionable</a:t>
            </a:r>
          </a:p>
          <a:p>
            <a:pPr algn="just"/>
            <a:r>
              <a:rPr lang="en-US" dirty="0"/>
              <a:t>insights is to create segmented feedback loops. The theory behind the feedback</a:t>
            </a:r>
          </a:p>
          <a:p>
            <a:pPr algn="just"/>
            <a:r>
              <a:rPr lang="en-US" dirty="0"/>
              <a:t>loop is that gathering feedback will help you improve the product, thereby reducing</a:t>
            </a:r>
          </a:p>
          <a:p>
            <a:pPr algn="just"/>
            <a:r>
              <a:rPr lang="en-US" dirty="0"/>
              <a:t>future feedback. We’ll explain a few tactics for capturing and documenting feedback</a:t>
            </a:r>
          </a:p>
          <a:p>
            <a:pPr algn="just"/>
            <a:r>
              <a:rPr lang="en-US" dirty="0"/>
              <a:t>from non-customers, leads, and customers.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62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err="1" smtClean="0"/>
              <a:t>loop</a:t>
            </a:r>
            <a:r>
              <a:rPr lang="en-US" dirty="0" err="1"/>
              <a:t>While</a:t>
            </a:r>
            <a:r>
              <a:rPr lang="en-US" dirty="0"/>
              <a:t> </a:t>
            </a:r>
            <a:r>
              <a:rPr lang="en-US" b="1" dirty="0"/>
              <a:t>1. NON-CUSTOMERS</a:t>
            </a:r>
          </a:p>
          <a:p>
            <a:r>
              <a:rPr lang="en-US" dirty="0"/>
              <a:t>If you’re launching an online product, you don’t want to miss out on visitor</a:t>
            </a:r>
          </a:p>
          <a:p>
            <a:r>
              <a:rPr lang="en-US" dirty="0"/>
              <a:t>feedback. The tricky part is that you don’t have information about them (e.g. email</a:t>
            </a:r>
          </a:p>
          <a:p>
            <a:r>
              <a:rPr lang="en-US" dirty="0"/>
              <a:t>address or phone number) so you’ll need to get the info on the spot. Survey tools</a:t>
            </a:r>
          </a:p>
          <a:p>
            <a:r>
              <a:rPr lang="en-US" dirty="0"/>
              <a:t>or live touch are great tactics because they guide visitors to the right resources and</a:t>
            </a:r>
          </a:p>
          <a:p>
            <a:r>
              <a:rPr lang="en-US" dirty="0"/>
              <a:t>help you learn what needs improvement. If you’re looking for a more engaging</a:t>
            </a:r>
          </a:p>
          <a:p>
            <a:r>
              <a:rPr lang="en-US" dirty="0"/>
              <a:t>method, remember that it’s never a wrong time to test and that in-person testing</a:t>
            </a:r>
          </a:p>
          <a:p>
            <a:r>
              <a:rPr lang="en-US" dirty="0"/>
              <a:t>with your target demographic can provide the highest quality feedback.</a:t>
            </a:r>
          </a:p>
          <a:p>
            <a:r>
              <a:rPr lang="en-US" dirty="0"/>
              <a:t>Email marketing software company Vero triggers an on-site survey after 30</a:t>
            </a:r>
          </a:p>
          <a:p>
            <a:r>
              <a:rPr lang="en-US" dirty="0"/>
              <a:t>seconds of idleness. If you click on the first option, you’ll then be prompted with the</a:t>
            </a:r>
          </a:p>
          <a:p>
            <a:r>
              <a:rPr lang="en-US" dirty="0"/>
              <a:t>below callout to learn more.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769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</a:t>
            </a:r>
            <a:r>
              <a:rPr lang="en-US" dirty="0" smtClean="0"/>
              <a:t>feedback </a:t>
            </a:r>
            <a:r>
              <a:rPr lang="en-US" dirty="0"/>
              <a:t>loop</a:t>
            </a:r>
            <a:endParaRPr lang="en-US" b="1" dirty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06" y="2108619"/>
            <a:ext cx="7570859" cy="29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092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err="1" smtClean="0"/>
              <a:t>loop</a:t>
            </a:r>
            <a:r>
              <a:rPr lang="en-US" dirty="0" err="1"/>
              <a:t>While</a:t>
            </a:r>
            <a:r>
              <a:rPr lang="en-US" dirty="0"/>
              <a:t> </a:t>
            </a:r>
            <a:r>
              <a:rPr lang="en-US" b="1" dirty="0"/>
              <a:t>1. NON-CUSTOMERS</a:t>
            </a:r>
          </a:p>
          <a:p>
            <a:r>
              <a:rPr lang="en-US" dirty="0"/>
              <a:t>This self-serve setup helps visitors with information and gives Vero data to iterate</a:t>
            </a:r>
          </a:p>
          <a:p>
            <a:r>
              <a:rPr lang="en-US" dirty="0"/>
              <a:t>their product and messaging. For example, the second and third choice informs the</a:t>
            </a:r>
          </a:p>
          <a:p>
            <a:r>
              <a:rPr lang="en-US" dirty="0"/>
              <a:t>product team on whether pricing needs to be lowered and what features to add.</a:t>
            </a:r>
          </a:p>
          <a:p>
            <a:r>
              <a:rPr lang="en-US" dirty="0"/>
              <a:t>Most on-site survey tools also can export data in various formats so this can be</a:t>
            </a:r>
          </a:p>
          <a:p>
            <a:r>
              <a:rPr lang="en-US" dirty="0"/>
              <a:t>easily documented and analyzed at scale to inform product and marketing teams.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293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smtClean="0"/>
              <a:t>loop </a:t>
            </a:r>
          </a:p>
          <a:p>
            <a:r>
              <a:rPr lang="en-US" b="1" dirty="0" smtClean="0"/>
              <a:t>1</a:t>
            </a:r>
            <a:r>
              <a:rPr lang="en-US" b="1" dirty="0"/>
              <a:t>. 2. LEADS</a:t>
            </a:r>
          </a:p>
          <a:p>
            <a:r>
              <a:rPr lang="en-US" dirty="0"/>
              <a:t>Building a feedback loop for your opt-in leads is all about mastering the art of follow</a:t>
            </a:r>
          </a:p>
          <a:p>
            <a:r>
              <a:rPr lang="en-US" dirty="0"/>
              <a:t>up. You have their information, now you just need their thoughts.</a:t>
            </a:r>
          </a:p>
          <a:p>
            <a:r>
              <a:rPr lang="en-US" dirty="0"/>
              <a:t>source: Generate Customer Feedback Loops at Scale</a:t>
            </a:r>
          </a:p>
          <a:p>
            <a:r>
              <a:rPr lang="en-US" dirty="0"/>
              <a:t>117</a:t>
            </a:r>
          </a:p>
          <a:p>
            <a:r>
              <a:rPr lang="en-US" dirty="0"/>
              <a:t>As an example, Noah Kagan’s </a:t>
            </a:r>
            <a:r>
              <a:rPr lang="en-US" dirty="0" err="1"/>
              <a:t>AppSumo</a:t>
            </a:r>
            <a:r>
              <a:rPr lang="en-US" dirty="0"/>
              <a:t> released a new online product ”How</a:t>
            </a:r>
          </a:p>
          <a:p>
            <a:r>
              <a:rPr lang="en-US" dirty="0"/>
              <a:t>To Make a $1000 A Month Business” which did well during beta testing but only</a:t>
            </a:r>
          </a:p>
          <a:p>
            <a:r>
              <a:rPr lang="en-US" dirty="0"/>
              <a:t>resulted in 30 sales out of an initial email campaign of 30,000.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204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smtClean="0"/>
              <a:t>loop </a:t>
            </a:r>
          </a:p>
          <a:p>
            <a:r>
              <a:rPr lang="en-US" dirty="0"/>
              <a:t>In response, </a:t>
            </a:r>
            <a:r>
              <a:rPr lang="en-US" dirty="0" err="1"/>
              <a:t>AppSumo</a:t>
            </a:r>
            <a:r>
              <a:rPr lang="en-US" dirty="0"/>
              <a:t> sent the above survey with four simple questions to people</a:t>
            </a:r>
          </a:p>
          <a:p>
            <a:r>
              <a:rPr lang="en-US" dirty="0"/>
              <a:t>who had opened the email, clicked through, but never bought. The company then</a:t>
            </a:r>
          </a:p>
          <a:p>
            <a:r>
              <a:rPr lang="en-US" dirty="0"/>
              <a:t>sorted all the data from those who answered ”Yes”, analyzed the reasons, and</a:t>
            </a:r>
          </a:p>
          <a:p>
            <a:r>
              <a:rPr lang="en-US" dirty="0"/>
              <a:t>redesigned the landing page to answer the most pressing objections. The new</a:t>
            </a:r>
          </a:p>
          <a:p>
            <a:r>
              <a:rPr lang="en-US" dirty="0"/>
              <a:t>landing page iteration ended up earning much higher sales and conversions.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264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 </a:t>
            </a:r>
            <a:r>
              <a:rPr lang="en-US" dirty="0"/>
              <a:t>Design a customer feedback </a:t>
            </a:r>
            <a:r>
              <a:rPr lang="en-US" dirty="0" smtClean="0"/>
              <a:t>loop </a:t>
            </a:r>
          </a:p>
          <a:p>
            <a:r>
              <a:rPr lang="en-US" b="1" dirty="0"/>
              <a:t>3. CUSTOMERS</a:t>
            </a:r>
          </a:p>
          <a:p>
            <a:r>
              <a:rPr lang="en-US" dirty="0"/>
              <a:t>For companies with physical products, most of your feedback will be from</a:t>
            </a:r>
          </a:p>
          <a:p>
            <a:r>
              <a:rPr lang="en-US" dirty="0"/>
              <a:t>customers. Surveys and support ticket tools are more lightweight tactics. More</a:t>
            </a:r>
          </a:p>
          <a:p>
            <a:r>
              <a:rPr lang="en-US" dirty="0"/>
              <a:t>complex options could include conducting exploratory interviews and adding</a:t>
            </a:r>
          </a:p>
          <a:p>
            <a:r>
              <a:rPr lang="en-US" dirty="0"/>
              <a:t>in-app feedback that prompts customers differently depending on their actions.</a:t>
            </a:r>
          </a:p>
          <a:p>
            <a:r>
              <a:rPr lang="en-US" dirty="0"/>
              <a:t>While these solutions might be more expensive, they let you proactively hear and</a:t>
            </a:r>
          </a:p>
          <a:p>
            <a:r>
              <a:rPr lang="en-US" dirty="0"/>
              <a:t>see what customers are doing versus relying on them to initiate responses.</a:t>
            </a:r>
          </a:p>
          <a:p>
            <a:r>
              <a:rPr lang="en-US" dirty="0"/>
              <a:t>If you’re going lightweight, Jason Fried, Founder of Basecamp, recommends</a:t>
            </a:r>
          </a:p>
          <a:p>
            <a:r>
              <a:rPr lang="en-US" dirty="0"/>
              <a:t>that the language you choose for surveys needs to be modest and to-the-point.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713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135</Words>
  <Application>Microsoft Office PowerPoint</Application>
  <PresentationFormat>On-screen Show (4:3)</PresentationFormat>
  <Paragraphs>112</Paragraphs>
  <Slides>12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Algerian</vt:lpstr>
      <vt:lpstr>Arial</vt:lpstr>
      <vt:lpstr>Calibri</vt:lpstr>
      <vt:lpstr>Office Theme</vt:lpstr>
      <vt:lpstr>DR SNSRCAS, CBE Human Centered Design Thinking Fundamentals 21PCA204 I MCA  ODD SEM UNIT V Design a customer feedback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258</cp:revision>
  <dcterms:created xsi:type="dcterms:W3CDTF">2006-08-16T00:00:00Z</dcterms:created>
  <dcterms:modified xsi:type="dcterms:W3CDTF">2023-11-26T09:44:54Z</dcterms:modified>
</cp:coreProperties>
</file>